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3027" r:id="rId2"/>
    <p:sldId id="258" r:id="rId3"/>
  </p:sldIdLst>
  <p:sldSz cx="10693400" cy="7562850"/>
  <p:notesSz cx="10693400" cy="7562850"/>
  <p:embeddedFontLst>
    <p:embeddedFont>
      <p:font typeface="Anton" pitchFamily="2" charset="77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verpass" pitchFamily="2" charset="77"/>
      <p:regular r:id="rId10"/>
      <p:bold r:id="rId11"/>
      <p:italic r:id="rId12"/>
      <p:boldItalic r:id="rId13"/>
    </p:embeddedFont>
    <p:embeddedFont>
      <p:font typeface="Overpass Light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680"/>
  </p:normalViewPr>
  <p:slideViewPr>
    <p:cSldViewPr>
      <p:cViewPr varScale="1">
        <p:scale>
          <a:sx n="116" d="100"/>
          <a:sy n="116" d="100"/>
        </p:scale>
        <p:origin x="150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403C-D97D-434F-8EB3-B5CF84066FC9}" type="datetimeFigureOut">
              <a:rPr lang="en-CA" smtClean="0"/>
              <a:t>2022-09-14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21C0-4E0C-4AA9-949D-2893203C12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77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D215-57D9-A84D-9118-28A9A2FA90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C3C6EA-91F9-D120-54CB-2376868D2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75"/>
            <a:ext cx="10697893" cy="755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08964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7F807-1E16-824B-EB92-11AC89D5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909"/>
            <a:ext cx="10693398" cy="7556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AA74B7-278D-6543-894C-F2082E27EF1C}"/>
              </a:ext>
            </a:extLst>
          </p:cNvPr>
          <p:cNvSpPr/>
          <p:nvPr/>
        </p:nvSpPr>
        <p:spPr>
          <a:xfrm>
            <a:off x="2565400" y="3400425"/>
            <a:ext cx="556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Overpass" pitchFamily="2" charset="77"/>
              </a:rPr>
              <a:t>ANGELA MCMILLAN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98667-BD6B-4B49-9990-6C182065AD03}"/>
              </a:ext>
            </a:extLst>
          </p:cNvPr>
          <p:cNvSpPr/>
          <p:nvPr/>
        </p:nvSpPr>
        <p:spPr>
          <a:xfrm>
            <a:off x="1003300" y="1683048"/>
            <a:ext cx="868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00" dirty="0">
                <a:solidFill>
                  <a:schemeClr val="tx1"/>
                </a:solidFill>
                <a:latin typeface="Anton" panose="00000500000000000000" pitchFamily="2" charset="0"/>
              </a:rPr>
              <a:t>THE MOST CREATIVE MO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6D2B6-D7A3-A749-981A-F9C68BD8ED85}"/>
              </a:ext>
            </a:extLst>
          </p:cNvPr>
          <p:cNvSpPr/>
          <p:nvPr/>
        </p:nvSpPr>
        <p:spPr>
          <a:xfrm>
            <a:off x="3336925" y="4883448"/>
            <a:ext cx="4019550" cy="87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Overpass Light" pitchFamily="2" charset="77"/>
              </a:rPr>
              <a:t>You created a spectacular Mo for all to admire… </a:t>
            </a:r>
            <a:br>
              <a:rPr lang="en-US" sz="1300" dirty="0">
                <a:solidFill>
                  <a:schemeClr val="tx1"/>
                </a:solidFill>
                <a:latin typeface="Overpass Light" pitchFamily="2" charset="77"/>
              </a:rPr>
            </a:br>
            <a:r>
              <a:rPr lang="en-US" sz="1300" dirty="0">
                <a:solidFill>
                  <a:schemeClr val="tx1"/>
                </a:solidFill>
                <a:latin typeface="Overpass Light" pitchFamily="2" charset="77"/>
              </a:rPr>
              <a:t>out of nothing. While you didn’t technically grow one, you found a way to represent. Congratulations! </a:t>
            </a:r>
          </a:p>
        </p:txBody>
      </p:sp>
    </p:spTree>
    <p:extLst>
      <p:ext uri="{BB962C8B-B14F-4D97-AF65-F5344CB8AC3E}">
        <p14:creationId xmlns:p14="http://schemas.microsoft.com/office/powerpoint/2010/main" val="2234645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38</Words>
  <Application>Microsoft Macintosh PowerPoint</Application>
  <PresentationFormat>Custom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Overpass</vt:lpstr>
      <vt:lpstr>Calibri</vt:lpstr>
      <vt:lpstr>Overpass Light</vt:lpstr>
      <vt:lpstr>Anton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Alana Taylor</cp:lastModifiedBy>
  <cp:revision>9</cp:revision>
  <dcterms:created xsi:type="dcterms:W3CDTF">2022-01-28T23:17:17Z</dcterms:created>
  <dcterms:modified xsi:type="dcterms:W3CDTF">2022-09-14T03:06:04Z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2022-01-28T00:00:00Z</vt:filetime>
  </property>
</Properties>
</file>